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8" r:id="rId5"/>
    <p:sldId id="294" r:id="rId6"/>
    <p:sldId id="295" r:id="rId7"/>
    <p:sldId id="296" r:id="rId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0D72F0-6A80-343B-D231-17513E22EE5C}" v="2" dt="2023-06-14T16:52:15.0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42" autoAdjust="0"/>
    <p:restoredTop sz="94660"/>
  </p:normalViewPr>
  <p:slideViewPr>
    <p:cSldViewPr snapToGrid="0" showGuides="1">
      <p:cViewPr varScale="1">
        <p:scale>
          <a:sx n="109" d="100"/>
          <a:sy n="109" d="100"/>
        </p:scale>
        <p:origin x="84" y="6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am Manuel Rincon" userId="db1dc2ad-ee2c-4abb-b9b3-f237512183a1" providerId="ADAL" clId="{1B356E31-967A-4BBC-A45F-0FF48F4580D5}"/>
    <pc:docChg chg="delSld">
      <pc:chgData name="Joam Manuel Rincon" userId="db1dc2ad-ee2c-4abb-b9b3-f237512183a1" providerId="ADAL" clId="{1B356E31-967A-4BBC-A45F-0FF48F4580D5}" dt="2023-06-14T16:53:24.312" v="0" actId="47"/>
      <pc:docMkLst>
        <pc:docMk/>
      </pc:docMkLst>
      <pc:sldChg chg="del">
        <pc:chgData name="Joam Manuel Rincon" userId="db1dc2ad-ee2c-4abb-b9b3-f237512183a1" providerId="ADAL" clId="{1B356E31-967A-4BBC-A45F-0FF48F4580D5}" dt="2023-06-14T16:53:24.312" v="0" actId="47"/>
        <pc:sldMkLst>
          <pc:docMk/>
          <pc:sldMk cId="3969206397" sldId="256"/>
        </pc:sldMkLst>
      </pc:sldChg>
    </pc:docChg>
  </pc:docChgLst>
</pc:chgInfo>
</file>

<file path=ppt/media/image1.jp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0EB53A-0143-A14C-FAD9-3DD21B0725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7824D6A-721A-E35C-39D9-073CA78E4B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E80761-8985-FFF0-4C51-053B413CD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7B4CB9-CBE0-70C9-DE52-493B7FA1A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90C34C3-0FDC-BC45-8C51-AB8C0D365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05621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517899-622C-FEEE-068F-A7622BB27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C980436-02BA-1898-38C5-7AB273B49C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F3461AA-8095-F973-7087-96BDD388D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64747F-7284-E790-5878-1D487A696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64D080A-898F-49ED-E8C9-FFAC9498E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88955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19423AA-AF21-D261-8E9B-7B0C33CE7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9368552-9B7E-6523-A2B6-81941A7301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2911F81-81B5-28C7-192E-36A3241EB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869AB61-8526-CD7F-BD96-060AF0D4F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C823337-7FC4-1676-B6F7-FB3FD9811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90643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60A01-1FFE-613B-CCDE-BEAD31FEE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4E42518-626F-B60F-E9FA-557BB4B1D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EA024D5-2CE0-706E-7859-46245F8AB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1655993-E304-ACD5-634A-DD9D22D42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C64BC2A-4089-0F9C-31D9-557705F46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02553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555715-884A-53C4-F670-F2EDB7F66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DF63B1D-8534-71CA-F95E-3F6D071E3C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B8C2227-DC21-17BD-16FC-39E571945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6F279A7-12D5-7536-68C6-FF2F7ECCA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69C53DA-FEFD-C5F3-A2EE-55A1F90B5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91375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322DCD-4B8F-7EC1-0C59-0E292B39F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C3CCD44-B75C-10FE-256C-B419E878C7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24E74B9-96D4-6915-2305-71A143BEF1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67F4DCA-B0E4-45B7-FC9A-F0DB57F2A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2B0BD3F-DC7B-8DB9-FA84-3439C2239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1246045-B7B7-6DE5-99D2-53727942E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88975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A50194-58CD-39D2-543D-9A030AAE8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7959F9C-019C-8F23-4F99-FF1188411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566760B-5229-0B5A-2184-193F120113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FB0DE34-90E4-3AC3-2665-0A15B6BCE8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C738419-8F18-F2F6-1194-37A17844FE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AD786BE-2885-8CC0-16F2-5378F2DAE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5C5B633-510D-FED2-85A8-85F5989E1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686E08-010A-F555-F7D4-0FE502316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54747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C0CA15-09F8-5C0D-58D8-1304B54D0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B927F14-8A99-E599-5C69-D9D314411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F390100-6FEE-81D5-3619-F591A6E1F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939216E-9EAB-E1EA-5AFD-DB9CE73E6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72566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E359570-7E8C-22FF-CCAC-4F3011D24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23D23CA-FCD6-8073-C39D-4F5E7B57A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614EA9-0BB2-7F4B-9036-15F212DAD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05143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D46111-6E07-AB58-D36A-8775ADC17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8CFCB3A-28C5-C69A-81EF-201B5BE56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376264D-98AD-4ECC-3D89-D49A791E96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649DB88-5993-DBDF-439F-1EADF462B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4DCE53A-4A7D-A1CD-E2A8-753508EBF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74319B8-9A97-0D37-54C6-84071DD9B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06002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7192B5-CCD7-9BA4-2481-8B4B1AB4D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161051C-2182-86EA-049D-EE4FA27E16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63F0D0C-1E4B-C877-6B03-B10843B77D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FBA0CC5-FBB9-19B9-21A7-EF95BD12D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E9E4414-75CB-9AFF-90A4-15CE44110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8AE37F3-8C1D-C7C3-B969-2DA75E72A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64329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E895B05-73EC-1A30-1531-4F6C70020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EF9F041-50BB-4FA3-98D8-EA63D75A1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0BE6B95-6100-EBDC-2D5C-180E02640E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1835A1-1DE0-D9F2-B941-F59BF429B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9CA2A62-303F-DE89-353D-A115AA95A5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67972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84AAA1-40A9-AF59-7056-4C23677959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4" y="5722791"/>
            <a:ext cx="5979886" cy="418060"/>
          </a:xfrm>
        </p:spPr>
        <p:txBody>
          <a:bodyPr>
            <a:noAutofit/>
          </a:bodyPr>
          <a:lstStyle/>
          <a:p>
            <a:pPr algn="l"/>
            <a:r>
              <a:rPr lang="es-MX" sz="2400" dirty="0"/>
              <a:t>Lenguaje C avanzado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7F87849-3F7E-EBFD-A4BE-62E3BBC091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65832" y="5364066"/>
            <a:ext cx="5631542" cy="418060"/>
          </a:xfrm>
        </p:spPr>
        <p:txBody>
          <a:bodyPr>
            <a:noAutofit/>
          </a:bodyPr>
          <a:lstStyle/>
          <a:p>
            <a:pPr algn="l"/>
            <a:r>
              <a:rPr lang="es-MX" dirty="0"/>
              <a:t>Dr. Felipe Arias del Campo</a:t>
            </a:r>
          </a:p>
        </p:txBody>
      </p:sp>
    </p:spTree>
    <p:extLst>
      <p:ext uri="{BB962C8B-B14F-4D97-AF65-F5344CB8AC3E}">
        <p14:creationId xmlns:p14="http://schemas.microsoft.com/office/powerpoint/2010/main" val="1416928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B6C273-CA7D-DAAD-71C7-E3DB608EBD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101"/>
          <a:stretch/>
        </p:blipFill>
        <p:spPr>
          <a:xfrm>
            <a:off x="-32423" y="-17334"/>
            <a:ext cx="4672959" cy="60281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9190C0-3399-3A4F-F92C-414C07D3F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4348" y="222115"/>
            <a:ext cx="4672959" cy="796293"/>
          </a:xfrm>
        </p:spPr>
        <p:txBody>
          <a:bodyPr>
            <a:normAutofit fontScale="90000"/>
          </a:bodyPr>
          <a:lstStyle/>
          <a:p>
            <a:r>
              <a:rPr lang="es-MX" dirty="0"/>
              <a:t>Lenguaje C Avanzado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FBA19-4EAA-0C9F-0FC7-9DEF9FA9D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2165" y="954560"/>
            <a:ext cx="6832359" cy="4351338"/>
          </a:xfrm>
        </p:spPr>
        <p:txBody>
          <a:bodyPr/>
          <a:lstStyle/>
          <a:p>
            <a:pPr marL="0" indent="0">
              <a:buNone/>
            </a:pPr>
            <a:r>
              <a:rPr lang="es-MX" dirty="0"/>
              <a:t>Dr. Felipe Arias Del Campo</a:t>
            </a:r>
          </a:p>
          <a:p>
            <a:pPr marL="0" indent="0" algn="ctr">
              <a:buNone/>
            </a:pPr>
            <a:r>
              <a:rPr lang="es-MX" sz="1600" dirty="0"/>
              <a:t>Ingeniería en sistemas computacionales</a:t>
            </a:r>
          </a:p>
          <a:p>
            <a:pPr marL="0" indent="0" algn="ctr">
              <a:buNone/>
            </a:pPr>
            <a:r>
              <a:rPr lang="es-MX" sz="1600" dirty="0"/>
              <a:t>Maestría en Ing. Eléctrica</a:t>
            </a:r>
          </a:p>
          <a:p>
            <a:pPr marL="0" indent="0" algn="ctr">
              <a:buNone/>
            </a:pPr>
            <a:r>
              <a:rPr lang="es-MX" sz="1600" dirty="0"/>
              <a:t>Doctorado en Ciencias de la ingeniería avanzada</a:t>
            </a:r>
          </a:p>
          <a:p>
            <a:pPr marL="0" indent="0" algn="just">
              <a:buNone/>
            </a:pPr>
            <a:r>
              <a:rPr lang="es-MX" sz="1400" dirty="0"/>
              <a:t>30 Años desarrollando software.</a:t>
            </a:r>
          </a:p>
          <a:p>
            <a:pPr marL="0" indent="0" algn="just">
              <a:buNone/>
            </a:pPr>
            <a:r>
              <a:rPr lang="es-MX" sz="1400" dirty="0"/>
              <a:t>Lenguajes: Basic, C, C++, Pascal, Cobol, Ensamblador, </a:t>
            </a:r>
            <a:r>
              <a:rPr lang="es-MX" sz="1400" dirty="0" err="1"/>
              <a:t>Prolog</a:t>
            </a:r>
            <a:r>
              <a:rPr lang="es-MX" sz="1400" dirty="0"/>
              <a:t>, Python.</a:t>
            </a:r>
          </a:p>
          <a:p>
            <a:pPr marL="0" indent="0" algn="just">
              <a:buNone/>
            </a:pPr>
            <a:r>
              <a:rPr lang="es-MX" sz="1400" dirty="0"/>
              <a:t>Actualmente ingeniero de prueba de manufactura.</a:t>
            </a:r>
          </a:p>
          <a:p>
            <a:pPr marL="0" indent="0" algn="just">
              <a:buNone/>
            </a:pPr>
            <a:r>
              <a:rPr lang="es-MX" sz="1400" dirty="0"/>
              <a:t>Desarrollo de herramientas globales, soporte a actividades de desarrollo de software, comunicaciones automotrices, calidad de desarrollo de software, desarrollo y actualización de estándares.</a:t>
            </a:r>
          </a:p>
          <a:p>
            <a:pPr marL="0" indent="0" algn="just">
              <a:buNone/>
            </a:pPr>
            <a:r>
              <a:rPr lang="es-MX" sz="1400" dirty="0"/>
              <a:t>Intereses: Inteligencia Artificial, visión por computadora.</a:t>
            </a:r>
          </a:p>
          <a:p>
            <a:pPr marL="0" indent="0" algn="just">
              <a:buNone/>
            </a:pPr>
            <a:r>
              <a:rPr lang="es-MX" sz="1400" dirty="0"/>
              <a:t>Hobbies: Diseño e impresión 3D, investigación en el área de inteligencia artificial, lectura.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5D1886-184B-A95A-D032-D1FB4539E561}"/>
              </a:ext>
            </a:extLst>
          </p:cNvPr>
          <p:cNvSpPr/>
          <p:nvPr/>
        </p:nvSpPr>
        <p:spPr>
          <a:xfrm>
            <a:off x="9520051" y="5369724"/>
            <a:ext cx="2553196" cy="73626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just">
              <a:buNone/>
            </a:pPr>
            <a:r>
              <a:rPr lang="es-MX" sz="2000" dirty="0"/>
              <a:t>Red </a:t>
            </a:r>
            <a:r>
              <a:rPr lang="es-MX" sz="2000" dirty="0" err="1"/>
              <a:t>Wi</a:t>
            </a:r>
            <a:r>
              <a:rPr lang="es-MX" sz="2000" dirty="0"/>
              <a:t>-Fi: </a:t>
            </a:r>
            <a:r>
              <a:rPr lang="es-MX" sz="2000" b="1" dirty="0" err="1"/>
              <a:t>NeuralNet</a:t>
            </a:r>
            <a:endParaRPr lang="es-MX" sz="2000" b="1" dirty="0"/>
          </a:p>
          <a:p>
            <a:pPr marL="0" indent="0" algn="just">
              <a:buNone/>
            </a:pPr>
            <a:r>
              <a:rPr lang="es-MX" sz="2000" dirty="0"/>
              <a:t>Clave: </a:t>
            </a:r>
            <a:r>
              <a:rPr lang="es-MX" sz="2000" b="1" dirty="0"/>
              <a:t>CIA#3333</a:t>
            </a:r>
          </a:p>
        </p:txBody>
      </p:sp>
    </p:spTree>
    <p:extLst>
      <p:ext uri="{BB962C8B-B14F-4D97-AF65-F5344CB8AC3E}">
        <p14:creationId xmlns:p14="http://schemas.microsoft.com/office/powerpoint/2010/main" val="4194435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6A646CF-E4DB-1C42-5642-0EDC6709661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b="12290"/>
          <a:stretch/>
        </p:blipFill>
        <p:spPr>
          <a:xfrm>
            <a:off x="-1528" y="0"/>
            <a:ext cx="12179011" cy="601510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FBA19-4EAA-0C9F-0FC7-9DEF9FA9D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240" y="1026131"/>
            <a:ext cx="6264799" cy="4805737"/>
          </a:xfrm>
        </p:spPr>
        <p:txBody>
          <a:bodyPr>
            <a:normAutofit fontScale="92500" lnSpcReduction="20000"/>
          </a:bodyPr>
          <a:lstStyle/>
          <a:p>
            <a:pPr marL="444500" indent="-355600">
              <a:buFont typeface="+mj-lt"/>
              <a:buAutoNum type="arabicPeriod"/>
            </a:pPr>
            <a:r>
              <a:rPr lang="es-MX" sz="2400" dirty="0">
                <a:solidFill>
                  <a:schemeClr val="bg1">
                    <a:lumMod val="95000"/>
                  </a:schemeClr>
                </a:solidFill>
              </a:rPr>
              <a:t>Introducción</a:t>
            </a:r>
          </a:p>
          <a:p>
            <a:pPr marL="444500" indent="-355600">
              <a:buFont typeface="+mj-lt"/>
              <a:buAutoNum type="arabicPeriod"/>
            </a:pPr>
            <a:r>
              <a:rPr lang="es-MX" sz="2400" dirty="0">
                <a:solidFill>
                  <a:schemeClr val="bg1">
                    <a:lumMod val="95000"/>
                  </a:schemeClr>
                </a:solidFill>
              </a:rPr>
              <a:t>Variables</a:t>
            </a:r>
          </a:p>
          <a:p>
            <a:pPr marL="812800" lvl="1" indent="-355600">
              <a:buNone/>
            </a:pPr>
            <a:r>
              <a:rPr lang="es-MX" sz="1800" dirty="0">
                <a:solidFill>
                  <a:schemeClr val="bg1">
                    <a:lumMod val="95000"/>
                  </a:schemeClr>
                </a:solidFill>
              </a:rPr>
              <a:t>Locales, globales</a:t>
            </a:r>
          </a:p>
          <a:p>
            <a:pPr marL="444500" indent="-355600">
              <a:buFont typeface="+mj-lt"/>
              <a:buAutoNum type="arabicPeriod"/>
            </a:pPr>
            <a:r>
              <a:rPr lang="es-MX" sz="2400" dirty="0">
                <a:solidFill>
                  <a:schemeClr val="bg1">
                    <a:lumMod val="95000"/>
                  </a:schemeClr>
                </a:solidFill>
              </a:rPr>
              <a:t>Funciones</a:t>
            </a:r>
          </a:p>
          <a:p>
            <a:pPr marL="812800" lvl="1" indent="-355600">
              <a:buNone/>
            </a:pPr>
            <a:r>
              <a:rPr lang="es-MX" sz="1800" dirty="0">
                <a:solidFill>
                  <a:schemeClr val="bg1">
                    <a:lumMod val="95000"/>
                  </a:schemeClr>
                </a:solidFill>
              </a:rPr>
              <a:t>Argumentos, recursión, macros</a:t>
            </a:r>
          </a:p>
          <a:p>
            <a:pPr marL="444500" indent="-355600">
              <a:buFont typeface="+mj-lt"/>
              <a:buAutoNum type="arabicPeriod"/>
            </a:pPr>
            <a:r>
              <a:rPr lang="es-MX" sz="2400" dirty="0">
                <a:solidFill>
                  <a:schemeClr val="bg1">
                    <a:lumMod val="95000"/>
                  </a:schemeClr>
                </a:solidFill>
              </a:rPr>
              <a:t>Estructuras de memoria</a:t>
            </a:r>
          </a:p>
          <a:p>
            <a:pPr marL="812800" lvl="1" indent="-355600">
              <a:lnSpc>
                <a:spcPct val="100000"/>
              </a:lnSpc>
              <a:buNone/>
            </a:pPr>
            <a:r>
              <a:rPr lang="es-MX" sz="1800" dirty="0">
                <a:solidFill>
                  <a:schemeClr val="bg1">
                    <a:lumMod val="95000"/>
                  </a:schemeClr>
                </a:solidFill>
              </a:rPr>
              <a:t>Arreglos, estructuras, uniones, enumeraciones</a:t>
            </a:r>
          </a:p>
          <a:p>
            <a:pPr marL="444500" indent="-355600">
              <a:buFont typeface="+mj-lt"/>
              <a:buAutoNum type="arabicPeriod"/>
            </a:pPr>
            <a:r>
              <a:rPr lang="es-MX" sz="2400" dirty="0">
                <a:solidFill>
                  <a:schemeClr val="bg1">
                    <a:lumMod val="95000"/>
                  </a:schemeClr>
                </a:solidFill>
              </a:rPr>
              <a:t>Manejo de memoria</a:t>
            </a:r>
          </a:p>
          <a:p>
            <a:pPr marL="812800" lvl="1" indent="-355600">
              <a:lnSpc>
                <a:spcPct val="100000"/>
              </a:lnSpc>
              <a:buNone/>
            </a:pPr>
            <a:r>
              <a:rPr lang="es-MX" sz="1800" dirty="0">
                <a:solidFill>
                  <a:schemeClr val="bg1">
                    <a:lumMod val="95000"/>
                  </a:schemeClr>
                </a:solidFill>
              </a:rPr>
              <a:t>Memoria dinámica, apuntadores, apuntadores a funciones</a:t>
            </a:r>
          </a:p>
          <a:p>
            <a:pPr marL="444500" indent="-355600">
              <a:buFont typeface="+mj-lt"/>
              <a:buAutoNum type="arabicPeriod"/>
            </a:pPr>
            <a:r>
              <a:rPr lang="es-MX" sz="2400" dirty="0">
                <a:solidFill>
                  <a:schemeClr val="bg1">
                    <a:lumMod val="95000"/>
                  </a:schemeClr>
                </a:solidFill>
              </a:rPr>
              <a:t>Estructuras de datos</a:t>
            </a:r>
          </a:p>
          <a:p>
            <a:pPr marL="812800" lvl="1" indent="-355600">
              <a:lnSpc>
                <a:spcPct val="110000"/>
              </a:lnSpc>
              <a:buNone/>
            </a:pPr>
            <a:r>
              <a:rPr lang="es-MX" sz="1800" dirty="0">
                <a:solidFill>
                  <a:schemeClr val="bg1">
                    <a:lumMod val="95000"/>
                  </a:schemeClr>
                </a:solidFill>
              </a:rPr>
              <a:t>Pilas, colas, listas, árboles</a:t>
            </a:r>
          </a:p>
          <a:p>
            <a:pPr marL="444500" indent="-355600">
              <a:buFont typeface="+mj-lt"/>
              <a:buAutoNum type="arabicPeriod"/>
            </a:pPr>
            <a:r>
              <a:rPr lang="es-MX" sz="2400" dirty="0">
                <a:solidFill>
                  <a:schemeClr val="bg1">
                    <a:lumMod val="95000"/>
                  </a:schemeClr>
                </a:solidFill>
              </a:rPr>
              <a:t>Archivos</a:t>
            </a:r>
          </a:p>
          <a:p>
            <a:pPr marL="812800" lvl="1" indent="-355600">
              <a:buNone/>
            </a:pPr>
            <a:r>
              <a:rPr lang="es-MX" sz="1800" dirty="0">
                <a:solidFill>
                  <a:schemeClr val="bg1">
                    <a:lumMod val="95000"/>
                  </a:schemeClr>
                </a:solidFill>
              </a:rPr>
              <a:t>Texto, binarios, registros</a:t>
            </a:r>
          </a:p>
          <a:p>
            <a:pPr marL="444500" indent="-355600">
              <a:buFont typeface="+mj-lt"/>
              <a:buAutoNum type="arabicPeriod"/>
            </a:pPr>
            <a:r>
              <a:rPr lang="es-MX" sz="2400" dirty="0">
                <a:solidFill>
                  <a:schemeClr val="bg1">
                    <a:lumMod val="95000"/>
                  </a:schemeClr>
                </a:solidFill>
              </a:rPr>
              <a:t>Puntos especiales</a:t>
            </a:r>
          </a:p>
          <a:p>
            <a:pPr marL="812800" lvl="1" indent="-355600">
              <a:buNone/>
            </a:pPr>
            <a:r>
              <a:rPr lang="es-MX" sz="1800" dirty="0">
                <a:solidFill>
                  <a:schemeClr val="bg1">
                    <a:lumMod val="95000"/>
                  </a:schemeClr>
                </a:solidFill>
              </a:rPr>
              <a:t>Recomendaciones, buenas prácticas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8301D45-946B-DC9B-2482-542A7CD30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094" y="224135"/>
            <a:ext cx="3615047" cy="658181"/>
          </a:xfrm>
        </p:spPr>
        <p:txBody>
          <a:bodyPr>
            <a:normAutofit/>
          </a:bodyPr>
          <a:lstStyle/>
          <a:p>
            <a:r>
              <a:rPr lang="es-MX" sz="3600" dirty="0">
                <a:solidFill>
                  <a:schemeClr val="bg1"/>
                </a:solidFill>
              </a:rPr>
              <a:t>Contenido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D88EE1-D306-A584-ADEA-8C01BF3A0559}"/>
              </a:ext>
            </a:extLst>
          </p:cNvPr>
          <p:cNvSpPr/>
          <p:nvPr/>
        </p:nvSpPr>
        <p:spPr>
          <a:xfrm>
            <a:off x="9520051" y="5369724"/>
            <a:ext cx="2553196" cy="73626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just">
              <a:buNone/>
            </a:pPr>
            <a:r>
              <a:rPr lang="es-MX" sz="2000" dirty="0"/>
              <a:t>Red </a:t>
            </a:r>
            <a:r>
              <a:rPr lang="es-MX" sz="2000" dirty="0" err="1"/>
              <a:t>Wi</a:t>
            </a:r>
            <a:r>
              <a:rPr lang="es-MX" sz="2000" dirty="0"/>
              <a:t>-Fi: </a:t>
            </a:r>
            <a:r>
              <a:rPr lang="es-MX" sz="2000" b="1" dirty="0" err="1"/>
              <a:t>NeuralNet</a:t>
            </a:r>
            <a:endParaRPr lang="es-MX" sz="2000" b="1" dirty="0"/>
          </a:p>
          <a:p>
            <a:pPr marL="0" indent="0" algn="just">
              <a:buNone/>
            </a:pPr>
            <a:r>
              <a:rPr lang="es-MX" sz="2000" dirty="0"/>
              <a:t>Clave: </a:t>
            </a:r>
            <a:r>
              <a:rPr lang="es-MX" sz="2000" b="1" dirty="0"/>
              <a:t>CIA#3333</a:t>
            </a:r>
          </a:p>
        </p:txBody>
      </p:sp>
    </p:spTree>
    <p:extLst>
      <p:ext uri="{BB962C8B-B14F-4D97-AF65-F5344CB8AC3E}">
        <p14:creationId xmlns:p14="http://schemas.microsoft.com/office/powerpoint/2010/main" val="4135086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B6C273-CA7D-DAAD-71C7-E3DB608EBD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101"/>
          <a:stretch/>
        </p:blipFill>
        <p:spPr>
          <a:xfrm>
            <a:off x="-32423" y="-17334"/>
            <a:ext cx="4672959" cy="60281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9190C0-3399-3A4F-F92C-414C07D3F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4348" y="222115"/>
            <a:ext cx="4672959" cy="796293"/>
          </a:xfrm>
        </p:spPr>
        <p:txBody>
          <a:bodyPr>
            <a:normAutofit/>
          </a:bodyPr>
          <a:lstStyle/>
          <a:p>
            <a:r>
              <a:rPr lang="es-MX" dirty="0"/>
              <a:t>Metodología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FBA19-4EAA-0C9F-0FC7-9DEF9FA9D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2165" y="954560"/>
            <a:ext cx="6832359" cy="4351338"/>
          </a:xfrm>
        </p:spPr>
        <p:txBody>
          <a:bodyPr>
            <a:normAutofit lnSpcReduction="10000"/>
          </a:bodyPr>
          <a:lstStyle/>
          <a:p>
            <a:pPr algn="just"/>
            <a:r>
              <a:rPr lang="es-MX" sz="2400" dirty="0"/>
              <a:t>Puntualidad</a:t>
            </a:r>
          </a:p>
          <a:p>
            <a:pPr algn="just"/>
            <a:r>
              <a:rPr lang="es-MX" sz="2400" b="1" u="sng" dirty="0"/>
              <a:t>Conexión por </a:t>
            </a:r>
            <a:r>
              <a:rPr lang="es-MX" sz="2400" b="1" i="1" u="sng" dirty="0" err="1"/>
              <a:t>Teams</a:t>
            </a:r>
            <a:r>
              <a:rPr lang="es-MX" sz="2400" b="1" u="sng" dirty="0"/>
              <a:t> solo con la cuenta del curso</a:t>
            </a:r>
          </a:p>
          <a:p>
            <a:pPr algn="just"/>
            <a:r>
              <a:rPr lang="es-MX" sz="2400" dirty="0"/>
              <a:t>Interacción</a:t>
            </a:r>
          </a:p>
          <a:p>
            <a:r>
              <a:rPr lang="es-MX" sz="2400" dirty="0"/>
              <a:t>Teléfonos en vibrador</a:t>
            </a:r>
          </a:p>
          <a:p>
            <a:r>
              <a:rPr lang="es-MX" sz="2400" dirty="0"/>
              <a:t>Puntuación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s-MX" sz="2000" dirty="0"/>
              <a:t>Prácticas: Al terminar se deben subir a </a:t>
            </a:r>
            <a:r>
              <a:rPr lang="es-MX" sz="2000" i="1" dirty="0" err="1"/>
              <a:t>Teams</a:t>
            </a:r>
            <a:r>
              <a:rPr lang="es-MX" sz="2000" dirty="0"/>
              <a:t> directo al instructor para calificación.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s-MX" sz="2000" dirty="0"/>
              <a:t>Mínima aprobatoria: 8.0.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s-MX" sz="2000" dirty="0"/>
              <a:t>Puntuación: Completa, a tiempo (límite el final de la clase).</a:t>
            </a:r>
          </a:p>
          <a:p>
            <a:r>
              <a:rPr lang="es-MX" sz="2400" dirty="0"/>
              <a:t>Algunos códigos mostrados tienen errores intencionales</a:t>
            </a:r>
          </a:p>
          <a:p>
            <a:pPr algn="just"/>
            <a:endParaRPr lang="es-MX" sz="2400" dirty="0"/>
          </a:p>
          <a:p>
            <a:pPr algn="just"/>
            <a:endParaRPr lang="es-MX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4DC2D64-83BB-61E1-2F03-428F821CB3BA}"/>
              </a:ext>
            </a:extLst>
          </p:cNvPr>
          <p:cNvSpPr/>
          <p:nvPr/>
        </p:nvSpPr>
        <p:spPr>
          <a:xfrm>
            <a:off x="9520051" y="5369724"/>
            <a:ext cx="2553196" cy="73626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just">
              <a:buNone/>
            </a:pPr>
            <a:r>
              <a:rPr lang="es-MX" sz="2000" dirty="0"/>
              <a:t>Red </a:t>
            </a:r>
            <a:r>
              <a:rPr lang="es-MX" sz="2000" dirty="0" err="1"/>
              <a:t>Wi</a:t>
            </a:r>
            <a:r>
              <a:rPr lang="es-MX" sz="2000" dirty="0"/>
              <a:t>-Fi: </a:t>
            </a:r>
            <a:r>
              <a:rPr lang="es-MX" sz="2000" b="1" dirty="0" err="1"/>
              <a:t>NeuralNet</a:t>
            </a:r>
            <a:endParaRPr lang="es-MX" sz="2000" b="1" dirty="0"/>
          </a:p>
          <a:p>
            <a:pPr marL="0" indent="0" algn="just">
              <a:buNone/>
            </a:pPr>
            <a:r>
              <a:rPr lang="es-MX" sz="2000" dirty="0"/>
              <a:t>Clave: </a:t>
            </a:r>
            <a:r>
              <a:rPr lang="es-MX" sz="2000" b="1" dirty="0"/>
              <a:t>CIA#3333</a:t>
            </a:r>
          </a:p>
        </p:txBody>
      </p:sp>
    </p:spTree>
    <p:extLst>
      <p:ext uri="{BB962C8B-B14F-4D97-AF65-F5344CB8AC3E}">
        <p14:creationId xmlns:p14="http://schemas.microsoft.com/office/powerpoint/2010/main" val="16402028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IA.Center">
      <a:majorFont>
        <a:latin typeface="iCiel Gotham Medium"/>
        <a:ea typeface=""/>
        <a:cs typeface=""/>
      </a:majorFont>
      <a:minorFont>
        <a:latin typeface="iCiel Gotham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D15EC1DBDEC5148AE19910B182849E5" ma:contentTypeVersion="0" ma:contentTypeDescription="Create a new document." ma:contentTypeScope="" ma:versionID="c3ce45cf46f70e1b1d43eec66fa7a80d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1d5eec3c12ee2e8127422d567928fa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664E40-A8A0-4E3D-AECC-B1BBDDBDC92E}"/>
</file>

<file path=customXml/itemProps2.xml><?xml version="1.0" encoding="utf-8"?>
<ds:datastoreItem xmlns:ds="http://schemas.openxmlformats.org/officeDocument/2006/customXml" ds:itemID="{53D0E013-B45E-46C2-8374-2986D49D71D2}">
  <ds:schemaRefs>
    <ds:schemaRef ds:uri="http://schemas.microsoft.com/office/2006/metadata/properties"/>
    <ds:schemaRef ds:uri="http://schemas.microsoft.com/office/infopath/2007/PartnerControls"/>
    <ds:schemaRef ds:uri="25b3c11b-597b-4b73-a5a2-56be5020cb14"/>
    <ds:schemaRef ds:uri="23cca52a-82bf-45d7-9230-54f4983d2fe8"/>
  </ds:schemaRefs>
</ds:datastoreItem>
</file>

<file path=customXml/itemProps3.xml><?xml version="1.0" encoding="utf-8"?>
<ds:datastoreItem xmlns:ds="http://schemas.openxmlformats.org/officeDocument/2006/customXml" ds:itemID="{42D57F14-E44D-4C9E-8409-E7647E45B43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3662</TotalTime>
  <Words>256</Words>
  <Application>Microsoft Office PowerPoint</Application>
  <PresentationFormat>Widescreen</PresentationFormat>
  <Paragraphs>45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iCiel Gotham Medium</vt:lpstr>
      <vt:lpstr>Wingdings</vt:lpstr>
      <vt:lpstr>Tema de Office</vt:lpstr>
      <vt:lpstr>Lenguaje C avanzado</vt:lpstr>
      <vt:lpstr>Lenguaje C Avanzado</vt:lpstr>
      <vt:lpstr>Contenido</vt:lpstr>
      <vt:lpstr>Metodología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VERONICA LICON HUERTA</dc:creator>
  <cp:lastModifiedBy>Felipe Arias</cp:lastModifiedBy>
  <cp:revision>45</cp:revision>
  <dcterms:created xsi:type="dcterms:W3CDTF">2023-06-13T23:37:32Z</dcterms:created>
  <dcterms:modified xsi:type="dcterms:W3CDTF">2023-06-30T22:04:12Z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0x010100DD15EC1DBDEC5148AE19910B182849E5</vt:lpwstr>
  </property>
  <property fmtid="{D5CDD505-2E9C-101B-9397-08002B2CF9AE}" pid="3" name="MediaServiceImageTags">
    <vt:lpwstr/>
  </property>
</Properties>
</file>

<file path=docProps/thumbnail.jpeg>
</file>